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94" r:id="rId2"/>
    <p:sldMasterId id="2147483661" r:id="rId3"/>
    <p:sldMasterId id="2147483696" r:id="rId4"/>
    <p:sldMasterId id="2147483698" r:id="rId5"/>
    <p:sldMasterId id="2147483700" r:id="rId6"/>
    <p:sldMasterId id="2147483691" r:id="rId7"/>
    <p:sldMasterId id="2147483703" r:id="rId8"/>
  </p:sldMasterIdLst>
  <p:notesMasterIdLst>
    <p:notesMasterId r:id="rId13"/>
  </p:notesMasterIdLst>
  <p:handoutMasterIdLst>
    <p:handoutMasterId r:id="rId14"/>
  </p:handoutMasterIdLst>
  <p:sldIdLst>
    <p:sldId id="528" r:id="rId9"/>
    <p:sldId id="536" r:id="rId10"/>
    <p:sldId id="259" r:id="rId11"/>
    <p:sldId id="266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6"/>
    <a:srgbClr val="545456"/>
    <a:srgbClr val="CB56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EEAB05-3BF3-4FF6-BB6B-E533DBDDDD0A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E1C68F-B2DD-448C-9EFD-2BD818DB4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06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7A2200-E897-4DD9-A77F-792AE9CE5E65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1B5ECD-CCA7-479E-B553-0C65A7935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715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832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2303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/>
          </p:cNvSpPr>
          <p:nvPr>
            <p:ph idx="1"/>
          </p:nvPr>
        </p:nvSpPr>
        <p:spPr>
          <a:xfrm>
            <a:off x="567479" y="5984712"/>
            <a:ext cx="6121400" cy="71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5114"/>
                </a:solidFill>
                <a:effectLst/>
                <a:uLnTx/>
                <a:uFillTx/>
                <a:latin typeface="Circe Bold" charset="-52"/>
                <a:ea typeface="+mn-ea"/>
                <a:cs typeface="+mn-cs"/>
              </a:rPr>
              <a:t>НАЗВАНИЕ ПРЕЗЕНТАЦИИ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irce Bold" charset="-52"/>
                <a:ea typeface="+mn-ea"/>
                <a:cs typeface="+mn-cs"/>
              </a:rPr>
              <a:t>В ОДНУ ИЛИ НЕСКОЛЬКО СТРОК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886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 hasCustomPrompt="1"/>
          </p:nvPr>
        </p:nvSpPr>
        <p:spPr>
          <a:xfrm>
            <a:off x="6516688" y="578479"/>
            <a:ext cx="4975492" cy="5841572"/>
          </a:xfrm>
          <a:prstGeom prst="rect">
            <a:avLst/>
          </a:prstGeom>
        </p:spPr>
        <p:txBody>
          <a:bodyPr/>
          <a:lstStyle>
            <a:lvl1pPr marL="2698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  <a:lvl3pPr marL="0" indent="0">
              <a:buNone/>
              <a:defRPr/>
            </a:lvl3pPr>
          </a:lstStyle>
          <a:p>
            <a:pPr lvl="2"/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751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Успехов!</a:t>
            </a:r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irce ExtraBold" charset="-52"/>
                <a:ea typeface="+mn-ea"/>
                <a:cs typeface="+mn-cs"/>
              </a:rPr>
              <a:t>ФАМИЛИЯ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irce ExtraBold" charset="-52"/>
                <a:ea typeface="+mn-ea"/>
                <a:cs typeface="+mn-cs"/>
              </a:rPr>
              <a:t>ИМЯ ОТЧЕСТВО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irce Light" charset="-52"/>
                <a:ea typeface="+mn-ea"/>
                <a:cs typeface="+mn-cs"/>
              </a:rPr>
              <a:t>Занимаемая должность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irce Light" charset="-52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irce Light" charset="-52"/>
                <a:ea typeface="+mn-ea"/>
                <a:cs typeface="+mn-cs"/>
              </a:rPr>
              <a:t>   +375 29 111 11 11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irce Light" charset="-52"/>
                <a:ea typeface="+mn-ea"/>
                <a:cs typeface="+mn-cs"/>
              </a:rPr>
              <a:t>   +375 17 222 22 22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irce Light" charset="-52"/>
                <a:ea typeface="+mn-ea"/>
                <a:cs typeface="+mn-cs"/>
              </a:rPr>
              <a:t>   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irce Light" charset="-52"/>
                <a:ea typeface="+mn-ea"/>
                <a:cs typeface="+mn-cs"/>
              </a:rPr>
              <a:t>email@belapb.by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irce Light" charset="-52"/>
              <a:ea typeface="+mn-ea"/>
              <a:cs typeface="+mn-cs"/>
            </a:endParaRPr>
          </a:p>
          <a:p>
            <a:pPr lvl="2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612941" y="5445768"/>
            <a:ext cx="101600" cy="708025"/>
          </a:xfrm>
          <a:prstGeom prst="rect">
            <a:avLst/>
          </a:prstGeom>
          <a:solidFill>
            <a:srgbClr val="E75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1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 hasCustomPrompt="1"/>
          </p:nvPr>
        </p:nvSpPr>
        <p:spPr>
          <a:xfrm>
            <a:off x="6516688" y="578479"/>
            <a:ext cx="4975492" cy="5841572"/>
          </a:xfrm>
          <a:prstGeom prst="rect">
            <a:avLst/>
          </a:prstGeom>
        </p:spPr>
        <p:txBody>
          <a:bodyPr/>
          <a:lstStyle>
            <a:lvl1pPr marL="2698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  <a:lvl3pPr marL="0" indent="0">
              <a:buNone/>
              <a:defRPr/>
            </a:lvl3pPr>
          </a:lstStyle>
          <a:p>
            <a:pPr lvl="2"/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751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Успехов!</a:t>
            </a:r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irce ExtraBold" charset="-52"/>
                <a:ea typeface="+mn-ea"/>
                <a:cs typeface="+mn-cs"/>
              </a:rPr>
              <a:t>ФАМИЛИЯ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irce ExtraBold" charset="-52"/>
                <a:ea typeface="+mn-ea"/>
                <a:cs typeface="+mn-cs"/>
              </a:rPr>
              <a:t>ИМЯ ОТЧЕСТВО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irce Light" charset="-52"/>
                <a:ea typeface="+mn-ea"/>
                <a:cs typeface="+mn-cs"/>
              </a:rPr>
              <a:t>Занимаемая должность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irce Light" charset="-52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irce Light" charset="-52"/>
                <a:ea typeface="+mn-ea"/>
                <a:cs typeface="+mn-cs"/>
              </a:rPr>
              <a:t>   +375 29 111 11 11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irce Light" charset="-52"/>
                <a:ea typeface="+mn-ea"/>
                <a:cs typeface="+mn-cs"/>
              </a:rPr>
              <a:t>   +375 17 222 22 22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irce Light" charset="-52"/>
                <a:ea typeface="+mn-ea"/>
                <a:cs typeface="+mn-cs"/>
              </a:rPr>
              <a:t>   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irce Light" charset="-52"/>
                <a:ea typeface="+mn-ea"/>
                <a:cs typeface="+mn-cs"/>
              </a:rPr>
              <a:t>email@belapb.by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irce Light" charset="-52"/>
              <a:ea typeface="+mn-ea"/>
              <a:cs typeface="+mn-cs"/>
            </a:endParaRPr>
          </a:p>
          <a:p>
            <a:pPr lvl="2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612941" y="5445768"/>
            <a:ext cx="101600" cy="708025"/>
          </a:xfrm>
          <a:prstGeom prst="rect">
            <a:avLst/>
          </a:prstGeom>
          <a:solidFill>
            <a:srgbClr val="E75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9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147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815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 hasCustomPrompt="1"/>
          </p:nvPr>
        </p:nvSpPr>
        <p:spPr>
          <a:xfrm>
            <a:off x="3792354" y="506428"/>
            <a:ext cx="7815713" cy="5605613"/>
          </a:xfrm>
          <a:prstGeom prst="rect">
            <a:avLst/>
          </a:prstGeom>
        </p:spPr>
        <p:txBody>
          <a:bodyPr/>
          <a:lstStyle/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8902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18428-C384-6FAC-FACC-8BAFBE8C0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FC8C50-3E80-D2BC-06AB-11AA397F4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1B6984-5F9E-8755-24AB-6F7AA8E6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A1B-0BB3-45FA-8012-390D9ACEADCB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87A24-5875-1E06-2999-59E37D4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146637-514C-BFDF-B29A-4CEB27051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071D-121A-487B-915C-DA34FF5F6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46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E3120-131C-89B0-9F1B-01AD16DC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1971FE-A5AE-F1C4-F1A2-BB78E427C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248E37-E8FE-B682-B40C-B84F63BA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A1B-0BB3-45FA-8012-390D9ACEADCB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E1FE4-44D9-0006-650C-BEC3A12C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68A1E-687A-F3DC-C718-48B307AB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071D-121A-487B-915C-DA34FF5F6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0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40575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AABF8-6ABA-38F0-C952-58F8F121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59BAB-4E7F-275E-29F5-9660A7C08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97A930-71F4-7AFB-0103-F7DCBDCE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A1B-0BB3-45FA-8012-390D9ACEADCB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42EDD1-1BA7-3CFB-13BB-B30187B8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46CEFD-6871-CA21-0CEA-A0A56D90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071D-121A-487B-915C-DA34FF5F6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86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AB7D4-92A5-1F27-8BB6-2D91FA39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F2F15-523A-5626-91FF-A4920D27E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719D95-0B3C-1D8A-4D21-46302D57E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78A379-C269-AF3F-F235-BD4A29B6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A1B-0BB3-45FA-8012-390D9ACEADCB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2CFBB-DCD2-1E2F-13C3-D01D02C0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C00517-F710-67E7-67AF-50E78197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071D-121A-487B-915C-DA34FF5F6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0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D221A-F403-D2BF-ABF8-A4FF7BF4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F632C6-780F-F2C0-8E27-5030F5646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57DB6A-9C91-6B31-E53B-376A8E87A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CB5FC0-D9B7-8369-BA27-52A2B71C5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E224B2-E52F-F9DD-7B21-BE0C230CD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4A946B-9EF1-4DC8-CE9C-BFAA32CE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A1B-0BB3-45FA-8012-390D9ACEADCB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6CFDAC-B288-8AEC-5A55-39DB2276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E9A968-2186-DAA7-3F75-E735F95F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071D-121A-487B-915C-DA34FF5F6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40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A46B4-9DE5-03C7-C993-B869A372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49458F-B7A8-D6CB-7A69-C7C56B03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A1B-0BB3-45FA-8012-390D9ACEADCB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A8136B-133E-F090-B795-83AE9474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69DEAC-3D70-39B7-3BF9-E29D8076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071D-121A-487B-915C-DA34FF5F6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1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010525-227F-99E8-8AC1-3CCE1E67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A1B-0BB3-45FA-8012-390D9ACEADCB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E888B1-D99E-2D8F-B2F3-57715E67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28CD35-B2D6-534B-A89E-8FB43B89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071D-121A-487B-915C-DA34FF5F6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58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57137-6E8C-F0DB-080F-10CB1433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5F240C-C714-DAE6-A4D1-E7DE86D1F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B59A77-38B4-7B79-5AD7-B3981F2CB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B6F7AA-044C-C5D8-DA99-0546843DA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A1B-0BB3-45FA-8012-390D9ACEADCB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2411E4-DFEA-540F-5810-DF69FFB3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2714F-4C61-48C2-B9F4-AA104722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071D-121A-487B-915C-DA34FF5F6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66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5A239-BD5E-17CE-4CB1-D659C8A6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8975AA-D49F-FFAC-4B38-AB3406516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A9C743-B0FA-66B4-662B-A10F803F3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BB1239-0DF5-7494-8C67-A70AEDEB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A1B-0BB3-45FA-8012-390D9ACEADCB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909250-C54F-ABBF-2E88-FD6DFE2F1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EC914A-4A28-24CA-2652-74974FAA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071D-121A-487B-915C-DA34FF5F6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79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2A55A-35F4-27FF-31E0-3A084B52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0D56A0-F6DF-BF22-82C4-A7B7663C4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99E192-9314-7A08-6525-99B54955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A1B-0BB3-45FA-8012-390D9ACEADCB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177C3-A7CE-A47D-5CDB-F5719F91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B77F2E-C568-AF10-9A04-CEDE5E97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071D-121A-487B-915C-DA34FF5F6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548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615D72-81A0-F592-94F4-B686F1D6C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A12F28-A547-5008-44A9-19929A822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A07E3-165D-D4A6-E547-7105C1E4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A1B-0BB3-45FA-8012-390D9ACEADCB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4A483-8DF2-A0AE-7B97-08A2D8B5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F99A7B-8F5B-98FF-3B1E-CAA6DB66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071D-121A-487B-915C-DA34FF5F6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9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8614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915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6457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545456"/>
          </a:solidFill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6166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87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846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238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1112"/>
            <a:ext cx="12192000" cy="939800"/>
          </a:xfrm>
          <a:prstGeom prst="rect">
            <a:avLst/>
          </a:prstGeom>
          <a:solidFill>
            <a:srgbClr val="F15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266825"/>
            <a:ext cx="10515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0363" y="6307138"/>
            <a:ext cx="11471275" cy="0"/>
          </a:xfrm>
          <a:prstGeom prst="line">
            <a:avLst/>
          </a:prstGeom>
          <a:ln>
            <a:solidFill>
              <a:srgbClr val="E24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397625"/>
            <a:ext cx="19923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53575" y="6397625"/>
            <a:ext cx="17240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E249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www.belapb.by</a:t>
            </a:r>
            <a:endParaRPr lang="ru-RU" sz="1200" dirty="0">
              <a:solidFill>
                <a:srgbClr val="E249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11210925" y="6356350"/>
            <a:ext cx="704850" cy="365125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400" b="1" kern="1200">
                <a:solidFill>
                  <a:srgbClr val="F15A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4DD7C8B-6D07-431E-AEA7-30780D4B4AF6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70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lang="ru-RU" sz="1400" b="0" kern="1200" dirty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b="3572"/>
          <a:stretch>
            <a:fillRect/>
          </a:stretch>
        </p:blipFill>
        <p:spPr bwMode="auto">
          <a:xfrm>
            <a:off x="0" y="-11113"/>
            <a:ext cx="12196763" cy="584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5450" y="6069013"/>
            <a:ext cx="46038" cy="450850"/>
          </a:xfrm>
          <a:prstGeom prst="rect">
            <a:avLst/>
          </a:prstGeom>
          <a:solidFill>
            <a:srgbClr val="E75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9983788" y="6202363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E751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WWW.BELAPB.BY</a:t>
            </a:r>
            <a:endParaRPr lang="ru-RU" altLang="ru-RU" sz="1400">
              <a:solidFill>
                <a:srgbClr val="E751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53" name="Объект 10"/>
          <p:cNvGraphicFramePr>
            <a:graphicFrameLocks noChangeAspect="1"/>
          </p:cNvGraphicFramePr>
          <p:nvPr/>
        </p:nvGraphicFramePr>
        <p:xfrm>
          <a:off x="4054475" y="2451100"/>
          <a:ext cx="408622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306600" imgH="1270800" progId="CorelDraw.Graphic.17">
                  <p:embed/>
                </p:oleObj>
              </mc:Choice>
              <mc:Fallback>
                <p:oleObj name="CorelDRAW" r:id="rId4" imgW="3306600" imgH="1270800" progId="CorelDraw.Graphic.17">
                  <p:embed/>
                  <p:pic>
                    <p:nvPicPr>
                      <p:cNvPr id="2053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2451100"/>
                        <a:ext cx="4086225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82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9" r="21838"/>
          <a:stretch>
            <a:fillRect/>
          </a:stretch>
        </p:blipFill>
        <p:spPr bwMode="auto">
          <a:xfrm>
            <a:off x="0" y="0"/>
            <a:ext cx="61028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0" name="Объект 15"/>
          <p:cNvGraphicFramePr>
            <a:graphicFrameLocks noChangeAspect="1"/>
          </p:cNvGraphicFramePr>
          <p:nvPr/>
        </p:nvGraphicFramePr>
        <p:xfrm>
          <a:off x="398463" y="420688"/>
          <a:ext cx="25606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185440" imgH="713880" progId="CorelDraw.Graphic.17">
                  <p:embed/>
                </p:oleObj>
              </mc:Choice>
              <mc:Fallback>
                <p:oleObj name="CorelDRAW" r:id="rId4" imgW="5185440" imgH="713880" progId="CorelDraw.Graphic.17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420688"/>
                        <a:ext cx="256063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Box 16"/>
          <p:cNvSpPr txBox="1">
            <a:spLocks noChangeArrowheads="1"/>
          </p:cNvSpPr>
          <p:nvPr/>
        </p:nvSpPr>
        <p:spPr bwMode="auto">
          <a:xfrm>
            <a:off x="290513" y="6249988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1400" dirty="0">
                <a:solidFill>
                  <a:schemeClr val="bg1"/>
                </a:solidFill>
                <a:latin typeface="Circe ExtraBold" charset="-52"/>
              </a:rPr>
              <a:t>www.belapb.by</a:t>
            </a:r>
            <a:endParaRPr lang="ru-RU" altLang="ru-RU" sz="1400" dirty="0">
              <a:solidFill>
                <a:schemeClr val="bg1"/>
              </a:solidFill>
              <a:latin typeface="Circe ExtraBold" charset="-5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9" r="21838"/>
          <a:stretch>
            <a:fillRect/>
          </a:stretch>
        </p:blipFill>
        <p:spPr bwMode="auto">
          <a:xfrm>
            <a:off x="0" y="0"/>
            <a:ext cx="61028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0" name="Объект 15"/>
          <p:cNvGraphicFramePr>
            <a:graphicFrameLocks noChangeAspect="1"/>
          </p:cNvGraphicFramePr>
          <p:nvPr/>
        </p:nvGraphicFramePr>
        <p:xfrm>
          <a:off x="398463" y="420688"/>
          <a:ext cx="25606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185440" imgH="713880" progId="CorelDraw.Graphic.17">
                  <p:embed/>
                </p:oleObj>
              </mc:Choice>
              <mc:Fallback>
                <p:oleObj name="CorelDRAW" r:id="rId4" imgW="5185440" imgH="713880" progId="CorelDraw.Graphic.17">
                  <p:embed/>
                  <p:pic>
                    <p:nvPicPr>
                      <p:cNvPr id="308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420688"/>
                        <a:ext cx="256063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Box 16"/>
          <p:cNvSpPr txBox="1">
            <a:spLocks noChangeArrowheads="1"/>
          </p:cNvSpPr>
          <p:nvPr/>
        </p:nvSpPr>
        <p:spPr bwMode="auto">
          <a:xfrm>
            <a:off x="290513" y="6249988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1400" dirty="0">
                <a:solidFill>
                  <a:schemeClr val="bg1"/>
                </a:solidFill>
                <a:latin typeface="Circe ExtraBold" charset="-52"/>
              </a:rPr>
              <a:t>www.belapb.by</a:t>
            </a:r>
            <a:endParaRPr lang="ru-RU" altLang="ru-RU" sz="1400" dirty="0">
              <a:solidFill>
                <a:schemeClr val="bg1"/>
              </a:solidFill>
              <a:latin typeface="Circe ExtraBold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9914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5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Объект 1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3041962"/>
              </p:ext>
            </p:extLst>
          </p:nvPr>
        </p:nvGraphicFramePr>
        <p:xfrm>
          <a:off x="4829217" y="6128842"/>
          <a:ext cx="25606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185440" imgH="713880" progId="CorelDraw.Graphic.17">
                  <p:embed/>
                </p:oleObj>
              </mc:Choice>
              <mc:Fallback>
                <p:oleObj name="CorelDRAW" r:id="rId3" imgW="5185440" imgH="713880" progId="CorelDraw.Graphic.17">
                  <p:embed/>
                  <p:pic>
                    <p:nvPicPr>
                      <p:cNvPr id="308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217" y="6128842"/>
                        <a:ext cx="256063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62" y="379674"/>
            <a:ext cx="2447549" cy="25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2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45456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Объект 1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92981884"/>
              </p:ext>
            </p:extLst>
          </p:nvPr>
        </p:nvGraphicFramePr>
        <p:xfrm>
          <a:off x="4829217" y="6128842"/>
          <a:ext cx="25606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185440" imgH="713880" progId="CorelDraw.Graphic.17">
                  <p:embed/>
                </p:oleObj>
              </mc:Choice>
              <mc:Fallback>
                <p:oleObj name="CorelDRAW" r:id="rId3" imgW="5185440" imgH="713880" progId="CorelDraw.Graphic.17">
                  <p:embed/>
                  <p:pic>
                    <p:nvPicPr>
                      <p:cNvPr id="308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217" y="6128842"/>
                        <a:ext cx="256063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62" y="379674"/>
            <a:ext cx="2447549" cy="25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9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3389313" cy="6858000"/>
          </a:xfrm>
          <a:prstGeom prst="rect">
            <a:avLst/>
          </a:prstGeom>
          <a:solidFill>
            <a:srgbClr val="545456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altLang="ru-RU" sz="2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60363" y="6307138"/>
            <a:ext cx="11471275" cy="0"/>
          </a:xfrm>
          <a:prstGeom prst="line">
            <a:avLst/>
          </a:prstGeom>
          <a:ln>
            <a:solidFill>
              <a:srgbClr val="E24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30963"/>
            <a:ext cx="1993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11210925" y="6356350"/>
            <a:ext cx="704850" cy="365125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400" b="1" kern="1200">
                <a:solidFill>
                  <a:srgbClr val="F15A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4DD7C8B-6D07-431E-AEA7-30780D4B4AF6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553575" y="6397625"/>
            <a:ext cx="17240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E249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www.belapb.by</a:t>
            </a:r>
            <a:endParaRPr lang="ru-RU" sz="1200" dirty="0">
              <a:solidFill>
                <a:srgbClr val="E249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7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3D0C9-A343-1FA3-BC06-7B81419B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676331-1216-0F2A-66AE-ECBB8E66D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FA50C2-F8FB-AC79-D574-277A5A580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017A1B-0BB3-45FA-8012-390D9ACEADCB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B900C9-81C4-C286-53EC-EB5F219A0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33162-BB64-B2A4-DDCF-05EC21000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E3071D-121A-487B-915C-DA34FF5F6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1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A1936A-5710-42A6-AE9B-10E737AE0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746" y="0"/>
            <a:ext cx="5714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0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5B4E88B-61AF-4F92-BF5B-00C54E30F6AC}"/>
              </a:ext>
            </a:extLst>
          </p:cNvPr>
          <p:cNvSpPr txBox="1"/>
          <p:nvPr/>
        </p:nvSpPr>
        <p:spPr>
          <a:xfrm>
            <a:off x="9205815" y="5515981"/>
            <a:ext cx="1762320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>
              <a:solidFill>
                <a:srgbClr val="E24924"/>
              </a:solidFill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3A63DA-2DAA-4531-BC90-AF13250DC903}"/>
              </a:ext>
            </a:extLst>
          </p:cNvPr>
          <p:cNvSpPr txBox="1"/>
          <p:nvPr/>
        </p:nvSpPr>
        <p:spPr>
          <a:xfrm>
            <a:off x="4505953" y="5346170"/>
            <a:ext cx="4694592" cy="33855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DAB96F-819A-4D6C-AE49-D3FD44C12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10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7F81C7-415D-0749-B5AD-C6902BE7F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200423-6988-7F02-B19A-7D2022E662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066" t="12517" r="32013" b="1089"/>
          <a:stretch/>
        </p:blipFill>
        <p:spPr>
          <a:xfrm>
            <a:off x="529490" y="569167"/>
            <a:ext cx="4049485" cy="565147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9C063C-A3EB-F6D5-4AD2-0C8A757325FF}"/>
              </a:ext>
            </a:extLst>
          </p:cNvPr>
          <p:cNvSpPr/>
          <p:nvPr/>
        </p:nvSpPr>
        <p:spPr>
          <a:xfrm>
            <a:off x="0" y="0"/>
            <a:ext cx="5057192" cy="569167"/>
          </a:xfrm>
          <a:prstGeom prst="rect">
            <a:avLst/>
          </a:prstGeom>
          <a:solidFill>
            <a:srgbClr val="0A2743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Туристический потенциал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55A8D6-F1E5-20E0-8CAE-69955DD366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74" t="11564" r="25440" b="6028"/>
          <a:stretch/>
        </p:blipFill>
        <p:spPr>
          <a:xfrm>
            <a:off x="5057192" y="0"/>
            <a:ext cx="5747657" cy="56514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74E150-9427-6ACC-FF04-4F132914D2BC}"/>
              </a:ext>
            </a:extLst>
          </p:cNvPr>
          <p:cNvSpPr txBox="1"/>
          <p:nvPr/>
        </p:nvSpPr>
        <p:spPr>
          <a:xfrm>
            <a:off x="9297923" y="854963"/>
            <a:ext cx="741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12,75%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4C1CA-26C6-B680-E0ED-3DFDAEEE35A3}"/>
              </a:ext>
            </a:extLst>
          </p:cNvPr>
          <p:cNvSpPr txBox="1"/>
          <p:nvPr/>
        </p:nvSpPr>
        <p:spPr>
          <a:xfrm>
            <a:off x="5057192" y="5608408"/>
            <a:ext cx="6064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+mn-cs"/>
              </a:rPr>
              <a:t>Инвестиционные проекты «Туристический потенциал», включенные в соответствующий перечень, финансируются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+mn-cs"/>
              </a:rPr>
              <a:t>ОАО «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+mn-cs"/>
              </a:rPr>
              <a:t>Белагропромбанк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+mn-cs"/>
              </a:rPr>
              <a:t>», ОАО «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+mn-cs"/>
              </a:rPr>
              <a:t>Белинвестбанк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+mn-cs"/>
              </a:rPr>
              <a:t>», ОАО «АСБ Беларусбанк», ОАО «Банк развития Республики Беларусь»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E8E8E8">
                  <a:lumMod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28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 hasCustomPrompt="1"/>
          </p:nvPr>
        </p:nvSpPr>
        <p:spPr>
          <a:xfrm>
            <a:off x="6516688" y="304800"/>
            <a:ext cx="4975492" cy="6341533"/>
          </a:xfrm>
          <a:prstGeom prst="rect">
            <a:avLst/>
          </a:prstGeom>
        </p:spPr>
        <p:txBody>
          <a:bodyPr/>
          <a:lstStyle>
            <a:lvl1pPr marL="2698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  <a:lvl3pPr marL="0" indent="0">
              <a:buNone/>
              <a:defRPr/>
            </a:lvl3pPr>
          </a:lstStyle>
          <a:p>
            <a:pPr algn="ctr"/>
            <a:r>
              <a:rPr lang="ru-RU" sz="3600" b="1" dirty="0">
                <a:solidFill>
                  <a:srgbClr val="E75114"/>
                </a:solidFill>
              </a:rPr>
              <a:t>Будем рады сотрудничеству</a:t>
            </a:r>
            <a:r>
              <a:rPr lang="en-US" sz="3600" b="1" dirty="0">
                <a:solidFill>
                  <a:srgbClr val="E75114"/>
                </a:solidFill>
              </a:rPr>
              <a:t>!</a:t>
            </a:r>
            <a:endParaRPr lang="ru-RU" sz="3600" b="1" dirty="0">
              <a:solidFill>
                <a:srgbClr val="E75114"/>
              </a:solidFill>
            </a:endParaRPr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marL="0" lvl="0">
              <a:defRPr/>
            </a:pPr>
            <a:endParaRPr lang="ru-RU" altLang="ru-RU" sz="2400" dirty="0">
              <a:solidFill>
                <a:srgbClr val="595959"/>
              </a:solidFill>
            </a:endParaRPr>
          </a:p>
          <a:p>
            <a:pPr marL="0" lvl="0">
              <a:defRPr/>
            </a:pP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Дина Михайловна</a:t>
            </a:r>
          </a:p>
          <a:p>
            <a:pPr marL="0" lvl="0">
              <a:defRPr/>
            </a:pPr>
            <a:r>
              <a:rPr lang="ru-RU" altLang="ru-RU" sz="2400" dirty="0">
                <a:solidFill>
                  <a:srgbClr val="595959"/>
                </a:solidFill>
              </a:rPr>
              <a:t>Садовская</a:t>
            </a:r>
            <a:endParaRPr kumimoji="0" lang="ru-RU" altLang="ru-RU" sz="24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Начальник ЦБУ №237 в </a:t>
            </a:r>
            <a:r>
              <a:rPr kumimoji="0" lang="ru-RU" altLang="ru-RU" sz="180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г.п.Ушачи</a:t>
            </a:r>
            <a:r>
              <a:rPr kumimoji="0" lang="ru-RU" altLang="ru-RU" sz="1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РДВ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ОАО «</a:t>
            </a:r>
            <a:r>
              <a:rPr kumimoji="0" lang="ru-RU" altLang="ru-RU" sz="180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Белагропромбанк</a:t>
            </a:r>
            <a:r>
              <a:rPr kumimoji="0" lang="ru-RU" altLang="ru-RU" sz="1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  +375 29 716 67 47</a:t>
            </a:r>
            <a:endParaRPr lang="ru-RU" altLang="ru-RU" sz="1600" dirty="0">
              <a:solidFill>
                <a:srgbClr val="595959"/>
              </a:solidFill>
            </a:endParaRPr>
          </a:p>
          <a:p>
            <a:pPr lvl="2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C31813-B00D-4071-8E01-D6CF391F4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87" y="1528234"/>
            <a:ext cx="3080145" cy="22952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961263-58E1-4C98-9C52-E1E1812D2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48" y="4164979"/>
            <a:ext cx="2707195" cy="2693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301418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C909F5B-A20B-4290-9C5E-A32352DFB03C}" vid="{CF7DA9F7-33BF-4A72-97BC-75D40C81CD59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C909F5B-A20B-4290-9C5E-A32352DFB03C}" vid="{CABFE41B-7633-4FBC-8AEC-F3C31381D8C1}"/>
    </a:ext>
  </a:extLst>
</a:theme>
</file>

<file path=ppt/theme/theme3.xml><?xml version="1.0" encoding="utf-8"?>
<a:theme xmlns:a="http://schemas.openxmlformats.org/drawingml/2006/main" name="Титул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C909F5B-A20B-4290-9C5E-A32352DFB03C}" vid="{1B310B8E-389A-478E-AC5B-4DE661FABABE}"/>
    </a:ext>
  </a:extLst>
</a:theme>
</file>

<file path=ppt/theme/theme4.xml><?xml version="1.0" encoding="utf-8"?>
<a:theme xmlns:a="http://schemas.openxmlformats.org/drawingml/2006/main" name="Титул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C909F5B-A20B-4290-9C5E-A32352DFB03C}" vid="{1B310B8E-389A-478E-AC5B-4DE661FABABE}"/>
    </a:ext>
  </a:extLst>
</a:theme>
</file>

<file path=ppt/theme/theme5.xml><?xml version="1.0" encoding="utf-8"?>
<a:theme xmlns:a="http://schemas.openxmlformats.org/drawingml/2006/main" name="Титул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C909F5B-A20B-4290-9C5E-A32352DFB03C}" vid="{1B310B8E-389A-478E-AC5B-4DE661FABABE}"/>
    </a:ext>
  </a:extLst>
</a:theme>
</file>

<file path=ppt/theme/theme6.xml><?xml version="1.0" encoding="utf-8"?>
<a:theme xmlns:a="http://schemas.openxmlformats.org/drawingml/2006/main" name="Титул6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C909F5B-A20B-4290-9C5E-A32352DFB03C}" vid="{1B310B8E-389A-478E-AC5B-4DE661FABABE}"/>
    </a:ext>
  </a:extLst>
</a:theme>
</file>

<file path=ppt/theme/theme7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1784</TotalTime>
  <Words>65</Words>
  <Application>Microsoft Office PowerPoint</Application>
  <PresentationFormat>Широкоэкранный</PresentationFormat>
  <Paragraphs>18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Circe Bold</vt:lpstr>
      <vt:lpstr>Circe ExtraBold</vt:lpstr>
      <vt:lpstr>Circe Light</vt:lpstr>
      <vt:lpstr>Verdana</vt:lpstr>
      <vt:lpstr>Специальное оформление</vt:lpstr>
      <vt:lpstr>Титул2</vt:lpstr>
      <vt:lpstr>Титул3</vt:lpstr>
      <vt:lpstr>Титул4</vt:lpstr>
      <vt:lpstr>Титул5</vt:lpstr>
      <vt:lpstr>Титул6</vt:lpstr>
      <vt:lpstr>2_Специальное оформление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Сенькевич С.А.</dc:creator>
  <cp:lastModifiedBy>Пользователь</cp:lastModifiedBy>
  <cp:revision>205</cp:revision>
  <dcterms:created xsi:type="dcterms:W3CDTF">2021-04-09T12:41:26Z</dcterms:created>
  <dcterms:modified xsi:type="dcterms:W3CDTF">2026-03-11T12:42:46Z</dcterms:modified>
</cp:coreProperties>
</file>